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82" r:id="rId10"/>
    <p:sldId id="284" r:id="rId11"/>
    <p:sldId id="286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F6E7-7FD2-442E-A4D7-DEED283025FF}" type="datetimeFigureOut">
              <a:rPr lang="en-US" smtClean="0"/>
              <a:pPr/>
              <a:t>6/1/2010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EFC7-1EFF-4CAF-881A-C7C1F17A069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248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2010 High School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Winners Gallery</a:t>
            </a:r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6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</a:p>
          <a:p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Popsicle Stick Bridge Competition</a:t>
            </a:r>
            <a:endParaRPr lang="en-CA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pic>
        <p:nvPicPr>
          <p:cNvPr id="4" name="Picture 3" descr="2010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95400"/>
            <a:ext cx="4800600" cy="49606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0386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Alex Liu and David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Choi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Westmount Secondary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Best Senior Aesthetics 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184.3g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999.4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4196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Bradley Waddell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Westmount Secondary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Most Unique Design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239.9g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273.8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248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 Special Thanks to all of our Sponsors</a:t>
            </a:r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6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</a:p>
          <a:p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Popsicle Stick Bridge Competition</a:t>
            </a:r>
            <a:endParaRPr lang="en-CA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pic>
        <p:nvPicPr>
          <p:cNvPr id="10" name="Picture 9" descr="popsi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057400"/>
            <a:ext cx="952500" cy="590550"/>
          </a:xfrm>
          <a:prstGeom prst="rect">
            <a:avLst/>
          </a:prstGeom>
        </p:spPr>
      </p:pic>
      <p:pic>
        <p:nvPicPr>
          <p:cNvPr id="11" name="Picture 10" descr="hhc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352800"/>
            <a:ext cx="1428750" cy="647700"/>
          </a:xfrm>
          <a:prstGeom prst="rect">
            <a:avLst/>
          </a:prstGeom>
        </p:spPr>
      </p:pic>
      <p:pic>
        <p:nvPicPr>
          <p:cNvPr id="13" name="Picture 12" descr="msa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905000"/>
            <a:ext cx="1905000" cy="857250"/>
          </a:xfrm>
          <a:prstGeom prst="rect">
            <a:avLst/>
          </a:prstGeom>
        </p:spPr>
      </p:pic>
      <p:pic>
        <p:nvPicPr>
          <p:cNvPr id="14" name="Picture 13" descr="lepage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133600"/>
            <a:ext cx="1428750" cy="400050"/>
          </a:xfrm>
          <a:prstGeom prst="rect">
            <a:avLst/>
          </a:prstGeom>
        </p:spPr>
      </p:pic>
      <p:pic>
        <p:nvPicPr>
          <p:cNvPr id="15" name="Picture 14" descr="TURKSTRA_lumber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191000"/>
            <a:ext cx="1905000" cy="558800"/>
          </a:xfrm>
          <a:prstGeom prst="rect">
            <a:avLst/>
          </a:prstGeom>
        </p:spPr>
      </p:pic>
      <p:pic>
        <p:nvPicPr>
          <p:cNvPr id="17" name="Picture 16" descr="am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114800"/>
            <a:ext cx="1428750" cy="666750"/>
          </a:xfrm>
          <a:prstGeom prst="rect">
            <a:avLst/>
          </a:prstGeom>
        </p:spPr>
      </p:pic>
      <p:pic>
        <p:nvPicPr>
          <p:cNvPr id="20" name="Picture 19" descr="optimistsRESI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1676400"/>
            <a:ext cx="1905000" cy="1270000"/>
          </a:xfrm>
          <a:prstGeom prst="rect">
            <a:avLst/>
          </a:prstGeom>
        </p:spPr>
      </p:pic>
      <p:pic>
        <p:nvPicPr>
          <p:cNvPr id="21" name="Picture 20" descr="landtek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4800600"/>
            <a:ext cx="7143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9624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Nicole Weisensee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Highland Secondary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Place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Overall and Best Senior Workmanship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189.3g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3706.5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Aleksander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Tepsic and Stefan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Misevski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Orchard Park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nd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Place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Overall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225.1g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3040.8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1910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Alex Gloin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Westmount Secondary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3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Place Overall 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230.2g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3023.9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4196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Brett Hand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EC Drury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4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Place Overall 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241.8g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2769.7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Rahul Patel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Orchard Park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5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Place Overall 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229.6g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2115.1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0386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Alyssa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Bruulsema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Hamilton District Christian High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Best Overall Junior and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Best Junior Workmanship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133.4g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1564.5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Milad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Sharaf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Bishop Ryan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Best True Truss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221.9g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309.9 lb/lb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F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1148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Alex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Everingham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, Stephanie Houghton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and Brad Patterson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Highland Secondary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Best Junior Aesthetics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Bridge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Weight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165.0g</a:t>
            </a:r>
          </a:p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Performance Rating =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762.8 lb/lb</a:t>
            </a:r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The 23</a:t>
            </a:r>
            <a:r>
              <a:rPr lang="en-US" sz="3200" b="1" baseline="30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rd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4C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Annual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endParaRPr lang="en-US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  <a:p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     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Popsicle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Stick Bridge Competition</a:t>
            </a:r>
            <a:endParaRPr lang="en-CA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291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Mohawk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usersupport</dc:creator>
  <cp:lastModifiedBy>usersupport</cp:lastModifiedBy>
  <cp:revision>27</cp:revision>
  <dcterms:created xsi:type="dcterms:W3CDTF">2010-05-31T17:27:08Z</dcterms:created>
  <dcterms:modified xsi:type="dcterms:W3CDTF">2010-06-01T18:57:19Z</dcterms:modified>
</cp:coreProperties>
</file>